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34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6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76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32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99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68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5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72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02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31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2BCC-9377-4B9A-A261-FF4AD3F901CC}" type="datetimeFigureOut">
              <a:rPr kumimoji="1" lang="ja-JP" altLang="en-US" smtClean="0"/>
              <a:t>2016/5/14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1AB6-FC73-4CF5-A214-3E38669CD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03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" y="290059"/>
            <a:ext cx="9135075" cy="630448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正方形/長方形 6"/>
          <p:cNvSpPr/>
          <p:nvPr/>
        </p:nvSpPr>
        <p:spPr>
          <a:xfrm>
            <a:off x="3635896" y="1484784"/>
            <a:ext cx="21602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923928" y="1196752"/>
            <a:ext cx="216024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090152" y="2708920"/>
            <a:ext cx="21602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05803" y="2555895"/>
            <a:ext cx="384721" cy="886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岩槻商店</a:t>
            </a:r>
            <a:endParaRPr kumimoji="1" lang="ja-JP" altLang="en-US" sz="13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17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中部大学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古川</dc:creator>
  <cp:lastModifiedBy>古川</cp:lastModifiedBy>
  <cp:revision>1</cp:revision>
  <dcterms:created xsi:type="dcterms:W3CDTF">2016-05-14T13:10:54Z</dcterms:created>
  <dcterms:modified xsi:type="dcterms:W3CDTF">2016-05-14T13:18:18Z</dcterms:modified>
</cp:coreProperties>
</file>